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7" r:id="rId2"/>
    <p:sldId id="258" r:id="rId3"/>
  </p:sldIdLst>
  <p:sldSz cx="7524750" cy="10656888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57">
          <p15:clr>
            <a:srgbClr val="A4A3A4"/>
          </p15:clr>
        </p15:guide>
        <p15:guide id="2" pos="237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2040" y="96"/>
      </p:cViewPr>
      <p:guideLst>
        <p:guide orient="horz" pos="3357"/>
        <p:guide pos="237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A353F9-C21A-405D-9110-BB61B9794EE5}" type="datetimeFigureOut">
              <a:rPr lang="en-NZ" smtClean="0"/>
              <a:pPr/>
              <a:t>16/02/2015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17738" y="685800"/>
            <a:ext cx="24225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692757-2ED7-4C27-BDE1-575C24B18C11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5835447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4356" y="3310544"/>
            <a:ext cx="6396038" cy="228432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28713" y="6038903"/>
            <a:ext cx="5267325" cy="272342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2BEB8-41B7-465B-AD0D-14EB208A98FF}" type="datetime1">
              <a:rPr lang="en-NZ" smtClean="0"/>
              <a:pPr/>
              <a:t>16/02/2015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NZ" smtClean="0"/>
              <a:t>Generation Health Ltd</a:t>
            </a:r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7593F-C379-45E3-9CBA-9DE81AB9D809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A0710-13A7-4CEA-8091-ED37A4EC03E7}" type="datetime1">
              <a:rPr lang="en-NZ" smtClean="0"/>
              <a:pPr/>
              <a:t>16/02/2015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NZ" smtClean="0"/>
              <a:t>Generation Health Ltd</a:t>
            </a:r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7593F-C379-45E3-9CBA-9DE81AB9D809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90031" y="646320"/>
            <a:ext cx="1392601" cy="137972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9613" y="646320"/>
            <a:ext cx="4055004" cy="137972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14746-DA8B-4AEC-8299-A7A91E19DF8A}" type="datetime1">
              <a:rPr lang="en-NZ" smtClean="0"/>
              <a:pPr/>
              <a:t>16/02/2015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NZ" smtClean="0"/>
              <a:t>Generation Health Ltd</a:t>
            </a:r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7593F-C379-45E3-9CBA-9DE81AB9D809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D9C3D-E003-4C94-AC0F-27B4C3584CDE}" type="datetime1">
              <a:rPr lang="en-NZ" smtClean="0"/>
              <a:pPr/>
              <a:t>16/02/2015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NZ" smtClean="0"/>
              <a:t>Generation Health Ltd</a:t>
            </a:r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7593F-C379-45E3-9CBA-9DE81AB9D809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403" y="6848038"/>
            <a:ext cx="6396038" cy="211657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403" y="4516845"/>
            <a:ext cx="6396038" cy="2331193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6FF47-B622-4B5B-946D-7C3853ED26A9}" type="datetime1">
              <a:rPr lang="en-NZ" smtClean="0"/>
              <a:pPr/>
              <a:t>16/02/2015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NZ" smtClean="0"/>
              <a:t>Generation Health Ltd</a:t>
            </a:r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7593F-C379-45E3-9CBA-9DE81AB9D809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9613" y="3771849"/>
            <a:ext cx="2723802" cy="1067169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158828" y="3771849"/>
            <a:ext cx="2723803" cy="1067169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32429-B348-431E-B254-CDF9959FF55C}" type="datetime1">
              <a:rPr lang="en-NZ" smtClean="0"/>
              <a:pPr/>
              <a:t>16/02/2015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NZ" smtClean="0"/>
              <a:t>Generation Health Ltd</a:t>
            </a:r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7593F-C379-45E3-9CBA-9DE81AB9D809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6238" y="426771"/>
            <a:ext cx="6772275" cy="177614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6238" y="2385466"/>
            <a:ext cx="3324738" cy="9941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6238" y="3379614"/>
            <a:ext cx="3324738" cy="614004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2469" y="2385466"/>
            <a:ext cx="3326044" cy="9941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2469" y="3379614"/>
            <a:ext cx="3326044" cy="614004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2A437-C402-451F-BF49-8FE26B247D3D}" type="datetime1">
              <a:rPr lang="en-NZ" smtClean="0"/>
              <a:pPr/>
              <a:t>16/02/2015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NZ" smtClean="0"/>
              <a:t>Generation Health Ltd</a:t>
            </a:r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7593F-C379-45E3-9CBA-9DE81AB9D809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4AC85-DE54-437C-8A7F-57605EB5675F}" type="datetime1">
              <a:rPr lang="en-NZ" smtClean="0"/>
              <a:pPr/>
              <a:t>16/02/2015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NZ" smtClean="0"/>
              <a:t>Generation Health Ltd</a:t>
            </a: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7593F-C379-45E3-9CBA-9DE81AB9D809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BD3E3-DE0C-4678-A0E9-E51F88B50BEC}" type="datetime1">
              <a:rPr lang="en-NZ" smtClean="0"/>
              <a:pPr/>
              <a:t>16/02/2015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NZ" smtClean="0"/>
              <a:t>Generation Health Ltd</a:t>
            </a:r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7593F-C379-45E3-9CBA-9DE81AB9D809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6239" y="424302"/>
            <a:ext cx="2475591" cy="18057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41968" y="424304"/>
            <a:ext cx="4206544" cy="909535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6239" y="2230053"/>
            <a:ext cx="2475591" cy="728960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FE46C-96BE-4DCD-9A58-2D335B86D8A6}" type="datetime1">
              <a:rPr lang="en-NZ" smtClean="0"/>
              <a:pPr/>
              <a:t>16/02/2015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NZ" smtClean="0"/>
              <a:t>Generation Health Ltd</a:t>
            </a:r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7593F-C379-45E3-9CBA-9DE81AB9D809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4904" y="7459823"/>
            <a:ext cx="4514850" cy="88067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474904" y="952213"/>
            <a:ext cx="4514850" cy="639413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74904" y="8340496"/>
            <a:ext cx="4514850" cy="125070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310E9-0707-4263-90B6-D512D2F882E0}" type="datetime1">
              <a:rPr lang="en-NZ" smtClean="0"/>
              <a:pPr/>
              <a:t>16/02/2015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NZ" smtClean="0"/>
              <a:t>Generation Health Ltd</a:t>
            </a:r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7593F-C379-45E3-9CBA-9DE81AB9D809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76238" y="426771"/>
            <a:ext cx="6772275" cy="17761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6238" y="2486608"/>
            <a:ext cx="6772275" cy="70330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6239" y="9877357"/>
            <a:ext cx="1755775" cy="567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9DE17E-486D-4F9D-BCE6-9EEE6AA533FD}" type="datetime1">
              <a:rPr lang="en-NZ" smtClean="0"/>
              <a:pPr/>
              <a:t>16/02/2015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0956" y="9877357"/>
            <a:ext cx="2382838" cy="567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NZ" smtClean="0"/>
              <a:t>Generation Health Ltd</a:t>
            </a:r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92739" y="9877357"/>
            <a:ext cx="1755775" cy="567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77593F-C379-45E3-9CBA-9DE81AB9D809}" type="slidenum">
              <a:rPr lang="en-NZ" smtClean="0"/>
              <a:pPr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enhealthstore.co.nz/" TargetMode="External"/><Relationship Id="rId2" Type="http://schemas.openxmlformats.org/officeDocument/2006/relationships/hyperlink" Target="http://www.generationhealth.co.nz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g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enhealthstore.co.nz/" TargetMode="External"/><Relationship Id="rId2" Type="http://schemas.openxmlformats.org/officeDocument/2006/relationships/hyperlink" Target="http://www.generationhealth.co.nz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ight Triangle 7"/>
          <p:cNvSpPr/>
          <p:nvPr/>
        </p:nvSpPr>
        <p:spPr>
          <a:xfrm rot="5400000">
            <a:off x="-1422205" y="935958"/>
            <a:ext cx="6120683" cy="3672407"/>
          </a:xfrm>
          <a:prstGeom prst="rtTriangl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05991" y="9504908"/>
            <a:ext cx="2382838" cy="1151980"/>
          </a:xfrm>
        </p:spPr>
        <p:txBody>
          <a:bodyPr/>
          <a:lstStyle/>
          <a:p>
            <a:r>
              <a:rPr lang="en-NZ" dirty="0" smtClean="0"/>
              <a:t>©Generation Health Ltd</a:t>
            </a:r>
          </a:p>
          <a:p>
            <a:r>
              <a:rPr lang="en-NZ" dirty="0" smtClean="0">
                <a:hlinkClick r:id="rId2"/>
              </a:rPr>
              <a:t>www.generationhealth.co.nz</a:t>
            </a:r>
            <a:endParaRPr lang="en-NZ" dirty="0" smtClean="0"/>
          </a:p>
          <a:p>
            <a:r>
              <a:rPr lang="en-NZ" dirty="0" smtClean="0">
                <a:hlinkClick r:id="rId3"/>
              </a:rPr>
              <a:t>www.genhealthstore.co.nz</a:t>
            </a:r>
            <a:endParaRPr lang="en-NZ" dirty="0" smtClean="0"/>
          </a:p>
          <a:p>
            <a:endParaRPr lang="en-NZ" dirty="0"/>
          </a:p>
        </p:txBody>
      </p:sp>
      <p:sp>
        <p:nvSpPr>
          <p:cNvPr id="12" name="TextBox 11"/>
          <p:cNvSpPr txBox="1"/>
          <p:nvPr/>
        </p:nvSpPr>
        <p:spPr>
          <a:xfrm>
            <a:off x="3186311" y="575916"/>
            <a:ext cx="37444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b="1" dirty="0" smtClean="0"/>
              <a:t>Ultimate Nutty Granola</a:t>
            </a:r>
            <a:endParaRPr lang="en-NZ" sz="28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77999" y="575916"/>
            <a:ext cx="20162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b="1" dirty="0" smtClean="0"/>
              <a:t>BREAKFAST/SNACK</a:t>
            </a:r>
            <a:endParaRPr lang="en-NZ" sz="28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3186311" y="1079972"/>
            <a:ext cx="410445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u="sng" dirty="0" smtClean="0"/>
              <a:t>Ingredients:</a:t>
            </a:r>
          </a:p>
          <a:p>
            <a:r>
              <a:rPr lang="en-NZ" dirty="0" smtClean="0"/>
              <a:t>1 cup whole raw almonds</a:t>
            </a:r>
          </a:p>
          <a:p>
            <a:r>
              <a:rPr lang="en-NZ" dirty="0" smtClean="0"/>
              <a:t>½ cup walnut halves or pieces</a:t>
            </a:r>
          </a:p>
          <a:p>
            <a:r>
              <a:rPr lang="en-NZ" dirty="0" smtClean="0"/>
              <a:t>½ cup gluten free rolled oats</a:t>
            </a:r>
          </a:p>
          <a:p>
            <a:r>
              <a:rPr lang="en-NZ" dirty="0" smtClean="0"/>
              <a:t>½ cup raw buckwheat grouts</a:t>
            </a:r>
          </a:p>
          <a:p>
            <a:r>
              <a:rPr lang="en-NZ" dirty="0" smtClean="0"/>
              <a:t>1/3 cup dried cranberries</a:t>
            </a:r>
          </a:p>
          <a:p>
            <a:r>
              <a:rPr lang="en-NZ" dirty="0" smtClean="0"/>
              <a:t>1/3 cup raisins</a:t>
            </a:r>
          </a:p>
          <a:p>
            <a:r>
              <a:rPr lang="en-NZ" dirty="0" smtClean="0"/>
              <a:t>½ cup pumpkins seeds</a:t>
            </a:r>
          </a:p>
          <a:p>
            <a:r>
              <a:rPr lang="en-NZ" dirty="0" smtClean="0"/>
              <a:t>¼ cup sunflower seeds</a:t>
            </a:r>
          </a:p>
          <a:p>
            <a:r>
              <a:rPr lang="en-NZ" dirty="0" smtClean="0"/>
              <a:t>1/3 cup shredded coconut</a:t>
            </a:r>
          </a:p>
          <a:p>
            <a:r>
              <a:rPr lang="en-NZ" dirty="0" smtClean="0"/>
              <a:t>2 tsp ground cinnamon</a:t>
            </a:r>
          </a:p>
          <a:p>
            <a:r>
              <a:rPr lang="en-NZ" dirty="0" smtClean="0"/>
              <a:t>¼ tsp fine sea </a:t>
            </a:r>
            <a:r>
              <a:rPr lang="en-NZ" dirty="0" smtClean="0"/>
              <a:t>salt</a:t>
            </a:r>
          </a:p>
          <a:p>
            <a:r>
              <a:rPr lang="en-NZ" dirty="0" smtClean="0"/>
              <a:t>3 </a:t>
            </a:r>
            <a:r>
              <a:rPr lang="en-NZ" dirty="0" err="1" smtClean="0"/>
              <a:t>Tbsp</a:t>
            </a:r>
            <a:r>
              <a:rPr lang="en-NZ" dirty="0" smtClean="0"/>
              <a:t> of USANA </a:t>
            </a:r>
            <a:r>
              <a:rPr lang="en-NZ" dirty="0" err="1" smtClean="0"/>
              <a:t>Fibergy</a:t>
            </a:r>
            <a:endParaRPr lang="en-NZ" dirty="0" smtClean="0"/>
          </a:p>
          <a:p>
            <a:r>
              <a:rPr lang="en-NZ" dirty="0" smtClean="0"/>
              <a:t>¼ cup pure maple syrup or rice syrup</a:t>
            </a:r>
          </a:p>
          <a:p>
            <a:r>
              <a:rPr lang="en-NZ" dirty="0" smtClean="0"/>
              <a:t>¼ cup melted coconut oil</a:t>
            </a:r>
          </a:p>
          <a:p>
            <a:r>
              <a:rPr lang="en-NZ" dirty="0" smtClean="0"/>
              <a:t>2 tsp pure vanilla </a:t>
            </a:r>
            <a:r>
              <a:rPr lang="en-NZ" dirty="0" smtClean="0"/>
              <a:t>extract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33983" y="5616476"/>
            <a:ext cx="705678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u="sng" dirty="0" smtClean="0"/>
              <a:t>Method:</a:t>
            </a:r>
          </a:p>
          <a:p>
            <a:r>
              <a:rPr lang="en-NZ" dirty="0" smtClean="0"/>
              <a:t>Preheat oven to 140 C. Line a large baking sheet with baking paper. </a:t>
            </a:r>
            <a:endParaRPr lang="en-NZ" dirty="0"/>
          </a:p>
          <a:p>
            <a:r>
              <a:rPr lang="en-NZ" dirty="0" smtClean="0"/>
              <a:t>Process ½ the almonds into a fine meal. Transfer into a bowl. Process the remaining almonds and all the walnuts until roughly chopped. Combine mixture with almond meal. </a:t>
            </a:r>
          </a:p>
          <a:p>
            <a:r>
              <a:rPr lang="en-NZ" dirty="0" smtClean="0"/>
              <a:t>Add oats, buckwheat, dried fruit, coconut, pumpkin and sunflower seeds, cinnamon</a:t>
            </a:r>
            <a:r>
              <a:rPr lang="en-NZ" dirty="0" smtClean="0"/>
              <a:t>, </a:t>
            </a:r>
            <a:r>
              <a:rPr lang="en-NZ" dirty="0" smtClean="0"/>
              <a:t>salt </a:t>
            </a:r>
            <a:r>
              <a:rPr lang="en-NZ" dirty="0" smtClean="0"/>
              <a:t>and </a:t>
            </a:r>
            <a:r>
              <a:rPr lang="en-NZ" dirty="0" err="1" smtClean="0"/>
              <a:t>Fibergy</a:t>
            </a:r>
            <a:r>
              <a:rPr lang="en-NZ" dirty="0" smtClean="0"/>
              <a:t> into </a:t>
            </a:r>
            <a:r>
              <a:rPr lang="en-NZ" dirty="0" smtClean="0"/>
              <a:t>the bowl. Mix to combine.</a:t>
            </a:r>
          </a:p>
          <a:p>
            <a:r>
              <a:rPr lang="en-NZ" dirty="0" smtClean="0"/>
              <a:t>Add the maple or rice syrup, melted coconut oil, and vanilla to the bowl and stir until thoroughly combined.</a:t>
            </a:r>
          </a:p>
          <a:p>
            <a:r>
              <a:rPr lang="en-NZ" dirty="0" smtClean="0"/>
              <a:t>Spread the mixture onto the baking sheet and press down to compact slightly. Bake for 20 </a:t>
            </a:r>
            <a:r>
              <a:rPr lang="en-NZ" dirty="0" err="1" smtClean="0"/>
              <a:t>mins</a:t>
            </a:r>
            <a:r>
              <a:rPr lang="en-NZ" dirty="0" smtClean="0"/>
              <a:t>, then rotate the pan and bake for a further 20 </a:t>
            </a:r>
            <a:r>
              <a:rPr lang="en-NZ" dirty="0" err="1" smtClean="0"/>
              <a:t>mins</a:t>
            </a:r>
            <a:r>
              <a:rPr lang="en-NZ" dirty="0" smtClean="0"/>
              <a:t>, or until lightly golden on the bottom and firm to the touch.</a:t>
            </a:r>
          </a:p>
          <a:p>
            <a:r>
              <a:rPr lang="en-NZ" dirty="0" smtClean="0"/>
              <a:t>Cool for 1 hour and break into clusters.</a:t>
            </a:r>
          </a:p>
        </p:txBody>
      </p:sp>
      <p:pic>
        <p:nvPicPr>
          <p:cNvPr id="16" name="Picture 15" descr="logo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402335" y="9432900"/>
            <a:ext cx="3720635" cy="104127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77999" y="1540470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b="1" dirty="0" smtClean="0"/>
              <a:t>Gluten Free, Serves 14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374529" y="1571156"/>
            <a:ext cx="2232248" cy="353439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881" r="8522"/>
          <a:stretch/>
        </p:blipFill>
        <p:spPr>
          <a:xfrm>
            <a:off x="347663" y="1920250"/>
            <a:ext cx="2465666" cy="357312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ight Triangle 7"/>
          <p:cNvSpPr/>
          <p:nvPr/>
        </p:nvSpPr>
        <p:spPr>
          <a:xfrm rot="5400000">
            <a:off x="-1422205" y="935958"/>
            <a:ext cx="6120683" cy="3672407"/>
          </a:xfrm>
          <a:prstGeom prst="rtTriangl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05991" y="9504908"/>
            <a:ext cx="2382838" cy="1151980"/>
          </a:xfrm>
        </p:spPr>
        <p:txBody>
          <a:bodyPr/>
          <a:lstStyle/>
          <a:p>
            <a:r>
              <a:rPr lang="en-NZ" dirty="0" smtClean="0"/>
              <a:t>©Generation Health Ltd</a:t>
            </a:r>
          </a:p>
          <a:p>
            <a:r>
              <a:rPr lang="en-NZ" dirty="0" smtClean="0">
                <a:hlinkClick r:id="rId2"/>
              </a:rPr>
              <a:t>www.generationhealth.co.nz</a:t>
            </a:r>
            <a:endParaRPr lang="en-NZ" dirty="0" smtClean="0"/>
          </a:p>
          <a:p>
            <a:r>
              <a:rPr lang="en-NZ" dirty="0" smtClean="0">
                <a:hlinkClick r:id="rId3"/>
              </a:rPr>
              <a:t>www.genhealthstore.co.nz</a:t>
            </a:r>
            <a:endParaRPr lang="en-NZ" dirty="0" smtClean="0"/>
          </a:p>
          <a:p>
            <a:endParaRPr lang="en-NZ" dirty="0"/>
          </a:p>
        </p:txBody>
      </p:sp>
      <p:sp>
        <p:nvSpPr>
          <p:cNvPr id="12" name="TextBox 11"/>
          <p:cNvSpPr txBox="1"/>
          <p:nvPr/>
        </p:nvSpPr>
        <p:spPr>
          <a:xfrm>
            <a:off x="3186311" y="575916"/>
            <a:ext cx="41044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b="1" dirty="0" smtClean="0"/>
              <a:t>Heavenly Coconut</a:t>
            </a:r>
          </a:p>
          <a:p>
            <a:r>
              <a:rPr lang="en-NZ" sz="2800" b="1" dirty="0" smtClean="0"/>
              <a:t>Yogurt</a:t>
            </a:r>
            <a:endParaRPr lang="en-NZ" sz="28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77999" y="575916"/>
            <a:ext cx="20162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b="1" dirty="0" smtClean="0"/>
              <a:t>SNACK</a:t>
            </a:r>
            <a:endParaRPr lang="en-NZ" sz="28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3186311" y="1521312"/>
            <a:ext cx="41044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u="sng" dirty="0" smtClean="0"/>
              <a:t>Ingredients:</a:t>
            </a:r>
          </a:p>
          <a:p>
            <a:r>
              <a:rPr lang="en-NZ" dirty="0"/>
              <a:t>1 can of full-fat coconut cream*</a:t>
            </a:r>
            <a:r>
              <a:rPr lang="en-NZ" dirty="0"/>
              <a:t/>
            </a:r>
            <a:br>
              <a:rPr lang="en-NZ" dirty="0"/>
            </a:br>
            <a:r>
              <a:rPr lang="en-NZ" dirty="0" smtClean="0"/>
              <a:t>1 sachet of USANA probiotic </a:t>
            </a:r>
            <a:r>
              <a:rPr lang="en-NZ" dirty="0"/>
              <a:t>powder*</a:t>
            </a:r>
            <a:r>
              <a:rPr lang="en-NZ" dirty="0"/>
              <a:t/>
            </a:r>
            <a:br>
              <a:rPr lang="en-NZ" dirty="0"/>
            </a:br>
            <a:r>
              <a:rPr lang="en-NZ" dirty="0" smtClean="0"/>
              <a:t>2 </a:t>
            </a:r>
            <a:r>
              <a:rPr lang="en-NZ" dirty="0" err="1"/>
              <a:t>Tbsp</a:t>
            </a:r>
            <a:r>
              <a:rPr lang="en-NZ" dirty="0"/>
              <a:t> honey, maple or </a:t>
            </a:r>
            <a:r>
              <a:rPr lang="en-NZ" dirty="0" smtClean="0"/>
              <a:t>rice </a:t>
            </a:r>
            <a:r>
              <a:rPr lang="en-NZ" dirty="0"/>
              <a:t>syrup*</a:t>
            </a:r>
            <a:r>
              <a:rPr lang="en-NZ" dirty="0"/>
              <a:t/>
            </a:r>
            <a:br>
              <a:rPr lang="en-NZ" dirty="0"/>
            </a:br>
            <a:r>
              <a:rPr lang="en-NZ" dirty="0" smtClean="0"/>
              <a:t>A </a:t>
            </a:r>
            <a:r>
              <a:rPr lang="en-NZ" dirty="0"/>
              <a:t>clean glass jar</a:t>
            </a:r>
            <a:r>
              <a:rPr lang="en-NZ" dirty="0" smtClean="0"/>
              <a:t/>
            </a:r>
            <a:br>
              <a:rPr lang="en-NZ" dirty="0" smtClean="0"/>
            </a:br>
            <a:endParaRPr lang="en-NZ" dirty="0"/>
          </a:p>
        </p:txBody>
      </p:sp>
      <p:sp>
        <p:nvSpPr>
          <p:cNvPr id="15" name="TextBox 14"/>
          <p:cNvSpPr txBox="1"/>
          <p:nvPr/>
        </p:nvSpPr>
        <p:spPr>
          <a:xfrm>
            <a:off x="233983" y="3275638"/>
            <a:ext cx="7056784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u="sng" dirty="0" smtClean="0"/>
              <a:t>Method:</a:t>
            </a:r>
          </a:p>
          <a:p>
            <a:pPr fontAlgn="base"/>
            <a:r>
              <a:rPr lang="en-NZ" dirty="0"/>
              <a:t>Sterilise your jar, either by boiling in water for 10 minutes, or by running through a dishwasher cycle.</a:t>
            </a:r>
          </a:p>
          <a:p>
            <a:pPr fontAlgn="base"/>
            <a:r>
              <a:rPr lang="en-NZ" dirty="0" smtClean="0"/>
              <a:t>Warm </a:t>
            </a:r>
            <a:r>
              <a:rPr lang="en-NZ" dirty="0"/>
              <a:t>the coconut cream in a saucepan over very low heat, until warm to touch. You can also do this in a bain-marie.</a:t>
            </a:r>
          </a:p>
          <a:p>
            <a:pPr fontAlgn="base"/>
            <a:r>
              <a:rPr lang="en-NZ" dirty="0" smtClean="0"/>
              <a:t>Carefully </a:t>
            </a:r>
            <a:r>
              <a:rPr lang="en-NZ" dirty="0"/>
              <a:t>pour the warmed coconut cream into the sterilised jar, add the powder from the probiotic </a:t>
            </a:r>
            <a:r>
              <a:rPr lang="en-NZ" dirty="0" smtClean="0"/>
              <a:t>sachet </a:t>
            </a:r>
            <a:r>
              <a:rPr lang="en-NZ" dirty="0"/>
              <a:t>and sweetener if using.</a:t>
            </a:r>
          </a:p>
          <a:p>
            <a:pPr fontAlgn="base"/>
            <a:r>
              <a:rPr lang="en-NZ" dirty="0" smtClean="0"/>
              <a:t>Stir </a:t>
            </a:r>
            <a:r>
              <a:rPr lang="en-NZ" dirty="0"/>
              <a:t>until well combined.</a:t>
            </a:r>
          </a:p>
          <a:p>
            <a:pPr fontAlgn="base"/>
            <a:r>
              <a:rPr lang="en-NZ" dirty="0" smtClean="0"/>
              <a:t>Place </a:t>
            </a:r>
            <a:r>
              <a:rPr lang="en-NZ" dirty="0"/>
              <a:t>the jar in a sunny place (a counter beneath a window works well) for at least 12 hours, preferably 24 hours. You could also place in a yoghurt maker, in a hot-water cupboard, wrapped in a tea towel, or in the oven with the light on.</a:t>
            </a:r>
          </a:p>
          <a:p>
            <a:pPr fontAlgn="base"/>
            <a:r>
              <a:rPr lang="en-NZ" dirty="0" smtClean="0"/>
              <a:t>Chill </a:t>
            </a:r>
            <a:r>
              <a:rPr lang="en-NZ" dirty="0"/>
              <a:t>in the fridge for a couple of hours. The yoghurt will thicken considerably in the fridge, and become thicker and slightly tarter each day, tasting amazing after 2-3 days. It will keep for up to two weeks stored in the fridge.</a:t>
            </a:r>
            <a:br>
              <a:rPr lang="en-NZ" dirty="0"/>
            </a:br>
            <a:r>
              <a:rPr lang="en-NZ" dirty="0"/>
              <a:t/>
            </a:r>
            <a:br>
              <a:rPr lang="en-NZ" dirty="0"/>
            </a:br>
            <a:r>
              <a:rPr lang="en-NZ" dirty="0"/>
              <a:t>*The added sweetener is not absolutely necessary, although bacteria does love to feed on sugar. I find that adding a little natural sweetener helps the yoghurt to thicken really well.</a:t>
            </a:r>
          </a:p>
          <a:p>
            <a:pPr fontAlgn="base"/>
            <a:r>
              <a:rPr lang="en-NZ" dirty="0"/>
              <a:t>*Please also note that all coconut cream brands are slightly </a:t>
            </a:r>
            <a:r>
              <a:rPr lang="en-NZ" dirty="0" smtClean="0"/>
              <a:t>different. </a:t>
            </a:r>
            <a:r>
              <a:rPr lang="en-NZ" dirty="0"/>
              <a:t>You may need to adjust the measurements slightly to produce a yoghurt of your preferred consistency.</a:t>
            </a:r>
          </a:p>
        </p:txBody>
      </p:sp>
      <p:pic>
        <p:nvPicPr>
          <p:cNvPr id="16" name="Picture 15" descr="logo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402335" y="9432900"/>
            <a:ext cx="3720635" cy="104127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77999" y="1151980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b="1" dirty="0" smtClean="0"/>
              <a:t>Gluten Free, </a:t>
            </a:r>
            <a:r>
              <a:rPr lang="en-NZ" b="1" dirty="0" smtClean="0"/>
              <a:t>Dairy Free</a:t>
            </a:r>
            <a:endParaRPr lang="en-NZ" b="1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354" t="42345"/>
          <a:stretch/>
        </p:blipFill>
        <p:spPr>
          <a:xfrm>
            <a:off x="319894" y="1574157"/>
            <a:ext cx="2682255" cy="1701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23999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898</TotalTime>
  <Words>445</Words>
  <Application>Microsoft Office PowerPoint</Application>
  <PresentationFormat>Custom</PresentationFormat>
  <Paragraphs>46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Chris O'Dell</dc:creator>
  <cp:lastModifiedBy>Nick</cp:lastModifiedBy>
  <cp:revision>12</cp:revision>
  <dcterms:created xsi:type="dcterms:W3CDTF">2013-07-10T03:31:39Z</dcterms:created>
  <dcterms:modified xsi:type="dcterms:W3CDTF">2015-02-15T23:51:47Z</dcterms:modified>
</cp:coreProperties>
</file>